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7" r:id="rId2"/>
    <p:sldId id="256" r:id="rId3"/>
    <p:sldId id="261" r:id="rId4"/>
    <p:sldId id="260" r:id="rId5"/>
    <p:sldId id="259" r:id="rId6"/>
    <p:sldId id="25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howGuides="1">
      <p:cViewPr varScale="1">
        <p:scale>
          <a:sx n="115" d="100"/>
          <a:sy n="115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White" userId="970a3075-d4fa-4524-ba45-21dcb852d501" providerId="ADAL" clId="{E967C10F-4404-5B58-8798-7E1CEE46F5CD}"/>
    <pc:docChg chg="custSel addSld modSld sldOrd">
      <pc:chgData name="Mark White" userId="970a3075-d4fa-4524-ba45-21dcb852d501" providerId="ADAL" clId="{E967C10F-4404-5B58-8798-7E1CEE46F5CD}" dt="2026-03-06T10:59:06.708" v="31"/>
      <pc:docMkLst>
        <pc:docMk/>
      </pc:docMkLst>
      <pc:sldChg chg="addSp delSp modSp mod">
        <pc:chgData name="Mark White" userId="970a3075-d4fa-4524-ba45-21dcb852d501" providerId="ADAL" clId="{E967C10F-4404-5B58-8798-7E1CEE46F5CD}" dt="2026-03-06T10:59:06.708" v="31"/>
        <pc:sldMkLst>
          <pc:docMk/>
          <pc:sldMk cId="574361886" sldId="258"/>
        </pc:sldMkLst>
        <pc:picChg chg="del">
          <ac:chgData name="Mark White" userId="970a3075-d4fa-4524-ba45-21dcb852d501" providerId="ADAL" clId="{E967C10F-4404-5B58-8798-7E1CEE46F5CD}" dt="2026-03-06T10:59:03.505" v="29" actId="478"/>
          <ac:picMkLst>
            <pc:docMk/>
            <pc:sldMk cId="574361886" sldId="258"/>
            <ac:picMk id="3" creationId="{EF2F14F7-FF8C-3BF1-C80D-70A34D8765FC}"/>
          </ac:picMkLst>
        </pc:picChg>
        <pc:picChg chg="add mod">
          <ac:chgData name="Mark White" userId="970a3075-d4fa-4524-ba45-21dcb852d501" providerId="ADAL" clId="{E967C10F-4404-5B58-8798-7E1CEE46F5CD}" dt="2026-03-06T10:59:06.708" v="31"/>
          <ac:picMkLst>
            <pc:docMk/>
            <pc:sldMk cId="574361886" sldId="258"/>
            <ac:picMk id="4" creationId="{E1D56B6E-0AAB-3518-E95F-2092FB38E383}"/>
          </ac:picMkLst>
        </pc:picChg>
      </pc:sldChg>
      <pc:sldChg chg="addSp delSp modSp mod">
        <pc:chgData name="Mark White" userId="970a3075-d4fa-4524-ba45-21dcb852d501" providerId="ADAL" clId="{E967C10F-4404-5B58-8798-7E1CEE46F5CD}" dt="2026-03-06T10:58:15.758" v="28"/>
        <pc:sldMkLst>
          <pc:docMk/>
          <pc:sldMk cId="1586628947" sldId="259"/>
        </pc:sldMkLst>
        <pc:picChg chg="add mod">
          <ac:chgData name="Mark White" userId="970a3075-d4fa-4524-ba45-21dcb852d501" providerId="ADAL" clId="{E967C10F-4404-5B58-8798-7E1CEE46F5CD}" dt="2026-03-06T10:58:15.758" v="28"/>
          <ac:picMkLst>
            <pc:docMk/>
            <pc:sldMk cId="1586628947" sldId="259"/>
            <ac:picMk id="3" creationId="{26D3EFD0-41E1-2262-FB9C-83A32A127B9F}"/>
          </ac:picMkLst>
        </pc:picChg>
        <pc:picChg chg="del mod">
          <ac:chgData name="Mark White" userId="970a3075-d4fa-4524-ba45-21dcb852d501" providerId="ADAL" clId="{E967C10F-4404-5B58-8798-7E1CEE46F5CD}" dt="2026-03-06T10:57:07.102" v="26" actId="478"/>
          <ac:picMkLst>
            <pc:docMk/>
            <pc:sldMk cId="1586628947" sldId="259"/>
            <ac:picMk id="5" creationId="{2AB1F5EC-0BCA-7EA8-8429-7C6686273D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8A6DD-7407-6E49-8901-604CC8F82066}" type="datetimeFigureOut">
              <a:rPr lang="en-US" smtClean="0"/>
              <a:t>3/6/26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F87F0-FE27-AD46-A35A-E4AE93B93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9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Priscilla rescue recreation video (25 sec) on YouTube from Animal Voice South Africa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BXOvwAeGDKQ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F87F0-FE27-AD46-A35A-E4AE93B932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 sec version of the recreation video from CIWF Animals and Us video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F87F0-FE27-AD46-A35A-E4AE93B932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9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IqXSjYCtScQ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F87F0-FE27-AD46-A35A-E4AE93B932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1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2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5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4"/>
            <a:ext cx="5800725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4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9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9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5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7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6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3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1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EFEE43-2ED6-014A-86E3-040DD36AD9D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AEFB46-70B9-3645-8721-0F33185BF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4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XOvwAeGDKQ?feature=oembed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qXSjYCtScQ?feature=oembed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9531B-5715-B1F1-759E-7B8D1940F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g in a tub of water&#10;&#10;AI-generated content may be incorrect.">
            <a:extLst>
              <a:ext uri="{FF2B5EF4-FFF2-40B4-BE49-F238E27FC236}">
                <a16:creationId xmlns:a16="http://schemas.microsoft.com/office/drawing/2014/main" id="{EDD35B6E-9DBE-3A41-7B29-B863F2182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44" y="116632"/>
            <a:ext cx="6020084" cy="66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26564-31A6-D6F8-F3A7-DDBA3718CA42}"/>
              </a:ext>
            </a:extLst>
          </p:cNvPr>
          <p:cNvSpPr txBox="1"/>
          <p:nvPr/>
        </p:nvSpPr>
        <p:spPr>
          <a:xfrm>
            <a:off x="323528" y="18864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rial Rounded MT Bold" panose="020F0704030504030204" pitchFamily="34" charset="77"/>
              </a:rPr>
              <a:t>Priscilla to the rescue! </a:t>
            </a:r>
            <a:endParaRPr lang="en-US" sz="4000" dirty="0">
              <a:latin typeface="Arial Rounded MT Bold" panose="020F0704030504030204" pitchFamily="34" charset="77"/>
            </a:endParaRPr>
          </a:p>
        </p:txBody>
      </p:sp>
      <p:pic>
        <p:nvPicPr>
          <p:cNvPr id="4" name="Online Media 3" descr="Cute pig rescues child">
            <a:hlinkClick r:id="" action="ppaction://media"/>
            <a:extLst>
              <a:ext uri="{FF2B5EF4-FFF2-40B4-BE49-F238E27FC236}">
                <a16:creationId xmlns:a16="http://schemas.microsoft.com/office/drawing/2014/main" id="{FC7847BD-4BB5-9204-7485-0CCFC070E9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77868"/>
            <a:ext cx="9160120" cy="51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26564-31A6-D6F8-F3A7-DDBA3718CA42}"/>
              </a:ext>
            </a:extLst>
          </p:cNvPr>
          <p:cNvSpPr txBox="1"/>
          <p:nvPr/>
        </p:nvSpPr>
        <p:spPr>
          <a:xfrm>
            <a:off x="179512" y="1100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rial Rounded MT Bold" panose="020F0704030504030204" pitchFamily="34" charset="77"/>
              </a:rPr>
              <a:t>Priscilla to the rescue! </a:t>
            </a:r>
            <a:endParaRPr lang="en-US" sz="4000" dirty="0">
              <a:latin typeface="Arial Rounded MT Bold" panose="020F0704030504030204" pitchFamily="34" charset="77"/>
            </a:endParaRPr>
          </a:p>
        </p:txBody>
      </p:sp>
      <p:pic>
        <p:nvPicPr>
          <p:cNvPr id="2" name="Priscilla to the rescue">
            <a:hlinkClick r:id="" action="ppaction://media"/>
            <a:extLst>
              <a:ext uri="{FF2B5EF4-FFF2-40B4-BE49-F238E27FC236}">
                <a16:creationId xmlns:a16="http://schemas.microsoft.com/office/drawing/2014/main" id="{9C1E25F1-E54D-D9D7-493E-24624ED4F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965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0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B2269-33B8-EF48-FF66-DEDB308DF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Paul Harvey - Priscilla the Life Saving Pig">
            <a:hlinkClick r:id="" action="ppaction://media"/>
            <a:extLst>
              <a:ext uri="{FF2B5EF4-FFF2-40B4-BE49-F238E27FC236}">
                <a16:creationId xmlns:a16="http://schemas.microsoft.com/office/drawing/2014/main" id="{17B1311D-4736-F7CC-C4F1-26A9B43D0B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90872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8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937C-EB81-9373-4B1B-7938A5D59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3EFD0-41E1-2262-FB9C-83A32A12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31" y="0"/>
            <a:ext cx="4617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2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89BD7-EA45-4C48-E85B-D0FE5008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D56B6E-0AAB-3518-E95F-2092FB38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3" y="0"/>
            <a:ext cx="555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1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468156C2A204E99D452585DE1DB51" ma:contentTypeVersion="18" ma:contentTypeDescription="Create a new document." ma:contentTypeScope="" ma:versionID="af9dd5f2a0c157de33a200e52780bb48">
  <xsd:schema xmlns:xsd="http://www.w3.org/2001/XMLSchema" xmlns:xs="http://www.w3.org/2001/XMLSchema" xmlns:p="http://schemas.microsoft.com/office/2006/metadata/properties" xmlns:ns2="6759a75e-3f22-435b-a66f-3f87fb89f942" xmlns:ns3="fb525070-5bc2-4781-b69a-a6a6a1782528" targetNamespace="http://schemas.microsoft.com/office/2006/metadata/properties" ma:root="true" ma:fieldsID="d6c6992423d8efbbe6594e048139604c" ns2:_="" ns3:_="">
    <xsd:import namespace="6759a75e-3f22-435b-a66f-3f87fb89f942"/>
    <xsd:import namespace="fb525070-5bc2-4781-b69a-a6a6a17825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59a75e-3f22-435b-a66f-3f87fb89f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b4ecd0-cf3d-429c-91fb-fce09f8568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25070-5bc2-4781-b69a-a6a6a178252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854295-ad05-448c-93a7-35f9f5a71b83}" ma:internalName="TaxCatchAll" ma:showField="CatchAllData" ma:web="fb525070-5bc2-4781-b69a-a6a6a17825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525070-5bc2-4781-b69a-a6a6a1782528" xsi:nil="true"/>
    <lcf76f155ced4ddcb4097134ff3c332f xmlns="6759a75e-3f22-435b-a66f-3f87fb89f94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E6B1C1-1FAD-4780-9151-58A8FC473DAD}"/>
</file>

<file path=customXml/itemProps2.xml><?xml version="1.0" encoding="utf-8"?>
<ds:datastoreItem xmlns:ds="http://schemas.openxmlformats.org/officeDocument/2006/customXml" ds:itemID="{BEB5E252-CF34-4BCC-9A08-CA8709C1AA40}"/>
</file>

<file path=customXml/itemProps3.xml><?xml version="1.0" encoding="utf-8"?>
<ds:datastoreItem xmlns:ds="http://schemas.openxmlformats.org/officeDocument/2006/customXml" ds:itemID="{367B2C16-D7B8-4774-8B72-224BE2C6A32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67</Words>
  <Application>Microsoft Macintosh PowerPoint</Application>
  <PresentationFormat>On-screen Show (4:3)</PresentationFormat>
  <Paragraphs>9</Paragraphs>
  <Slides>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White</dc:creator>
  <cp:lastModifiedBy>Mark White</cp:lastModifiedBy>
  <cp:revision>5</cp:revision>
  <dcterms:created xsi:type="dcterms:W3CDTF">2025-07-29T13:10:50Z</dcterms:created>
  <dcterms:modified xsi:type="dcterms:W3CDTF">2026-03-06T10:59:13Z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0x010100FFE468156C2A204E99D452585DE1DB51</vt:lpwstr>
  </property>
</Properties>
</file>